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nton" charset="1" panose="00000500000000000000"/>
      <p:regular r:id="rId23"/>
    </p:embeddedFont>
    <p:embeddedFont>
      <p:font typeface="Canva Sans Bold" charset="1" panose="020B0803030501040103"/>
      <p:regular r:id="rId24"/>
    </p:embeddedFont>
    <p:embeddedFont>
      <p:font typeface="Poppins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.gif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.gif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2" Target="../media/image11.gif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14" Target="../media/image47.png" Type="http://schemas.openxmlformats.org/officeDocument/2006/relationships/image"/><Relationship Id="rId15" Target="../media/image48.png" Type="http://schemas.openxmlformats.org/officeDocument/2006/relationships/image"/><Relationship Id="rId16" Target="../media/image4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50.gif" Type="http://schemas.openxmlformats.org/officeDocument/2006/relationships/image"/><Relationship Id="rId2" Target="../media/image11.gif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gif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2" Target="../media/image11.gif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20.png" Type="http://schemas.openxmlformats.org/officeDocument/2006/relationships/image"/><Relationship Id="rId16" Target="../media/image21.svg" Type="http://schemas.openxmlformats.org/officeDocument/2006/relationships/image"/><Relationship Id="rId2" Target="../media/image11.gif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7.png" Type="http://schemas.openxmlformats.org/officeDocument/2006/relationships/image"/><Relationship Id="rId12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8.png" Type="http://schemas.openxmlformats.org/officeDocument/2006/relationships/image"/><Relationship Id="rId12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8.png" Type="http://schemas.openxmlformats.org/officeDocument/2006/relationships/image"/><Relationship Id="rId12" Target="../media/image26.png" Type="http://schemas.openxmlformats.org/officeDocument/2006/relationships/image"/><Relationship Id="rId13" Target="../media/image25.png" Type="http://schemas.openxmlformats.org/officeDocument/2006/relationships/image"/><Relationship Id="rId14" Target="../media/image27.png" Type="http://schemas.openxmlformats.org/officeDocument/2006/relationships/image"/><Relationship Id="rId15" Target="../media/image29.png" Type="http://schemas.openxmlformats.org/officeDocument/2006/relationships/image"/><Relationship Id="rId16" Target="../media/image3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8.png" Type="http://schemas.openxmlformats.org/officeDocument/2006/relationships/image"/><Relationship Id="rId12" Target="../media/image26.png" Type="http://schemas.openxmlformats.org/officeDocument/2006/relationships/image"/><Relationship Id="rId13" Target="../media/image25.png" Type="http://schemas.openxmlformats.org/officeDocument/2006/relationships/image"/><Relationship Id="rId14" Target="../media/image27.png" Type="http://schemas.openxmlformats.org/officeDocument/2006/relationships/image"/><Relationship Id="rId15" Target="../media/image29.png" Type="http://schemas.openxmlformats.org/officeDocument/2006/relationships/image"/><Relationship Id="rId16" Target="../media/image3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1911889" y="5417287"/>
            <a:ext cx="9629812" cy="1818800"/>
            <a:chOff x="0" y="0"/>
            <a:chExt cx="2109677" cy="3984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9677" cy="398459"/>
            </a:xfrm>
            <a:custGeom>
              <a:avLst/>
              <a:gdLst/>
              <a:ahLst/>
              <a:cxnLst/>
              <a:rect r="r" b="b" t="t" l="l"/>
              <a:pathLst>
                <a:path h="398459" w="2109677">
                  <a:moveTo>
                    <a:pt x="0" y="0"/>
                  </a:moveTo>
                  <a:lnTo>
                    <a:pt x="2109677" y="0"/>
                  </a:lnTo>
                  <a:lnTo>
                    <a:pt x="2109677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09677" cy="436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886478" y="8268496"/>
            <a:ext cx="5482107" cy="558178"/>
          </a:xfrm>
          <a:custGeom>
            <a:avLst/>
            <a:gdLst/>
            <a:ahLst/>
            <a:cxnLst/>
            <a:rect r="r" b="b" t="t" l="l"/>
            <a:pathLst>
              <a:path h="558178" w="5482107">
                <a:moveTo>
                  <a:pt x="0" y="0"/>
                </a:moveTo>
                <a:lnTo>
                  <a:pt x="5482107" y="0"/>
                </a:lnTo>
                <a:lnTo>
                  <a:pt x="5482107" y="558178"/>
                </a:lnTo>
                <a:lnTo>
                  <a:pt x="0" y="558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682614" y="3288891"/>
            <a:ext cx="5859013" cy="196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JWT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7431" y="5536683"/>
            <a:ext cx="6989220" cy="141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12"/>
              </a:lnSpc>
              <a:spcBef>
                <a:spcPct val="0"/>
              </a:spcBef>
            </a:pPr>
            <a:r>
              <a:rPr lang="en-US" sz="82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JSON WEB TOKEN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82614" y="8362421"/>
            <a:ext cx="4473659" cy="34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  <a:spcBef>
                <a:spcPct val="0"/>
              </a:spcBef>
            </a:pPr>
            <a:r>
              <a:rPr lang="en-US" b="true" sz="207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 Suparna Dhar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523944" y="151464"/>
            <a:ext cx="9828551" cy="1692655"/>
            <a:chOff x="0" y="0"/>
            <a:chExt cx="2342663" cy="4034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42663" cy="403449"/>
            </a:xfrm>
            <a:custGeom>
              <a:avLst/>
              <a:gdLst/>
              <a:ahLst/>
              <a:cxnLst/>
              <a:rect r="r" b="b" t="t" l="l"/>
              <a:pathLst>
                <a:path h="403449" w="2342663">
                  <a:moveTo>
                    <a:pt x="0" y="0"/>
                  </a:moveTo>
                  <a:lnTo>
                    <a:pt x="2342663" y="0"/>
                  </a:lnTo>
                  <a:lnTo>
                    <a:pt x="2342663" y="403449"/>
                  </a:lnTo>
                  <a:lnTo>
                    <a:pt x="0" y="40344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42663" cy="441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0" y="2114143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135925" y="1871684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2" y="0"/>
                </a:lnTo>
                <a:lnTo>
                  <a:pt x="481392" y="484917"/>
                </a:lnTo>
                <a:lnTo>
                  <a:pt x="0" y="484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589874" y="9289919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5"/>
                </a:lnTo>
                <a:lnTo>
                  <a:pt x="0" y="4388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498979">
            <a:off x="10200573" y="2832126"/>
            <a:ext cx="1656285" cy="592122"/>
          </a:xfrm>
          <a:custGeom>
            <a:avLst/>
            <a:gdLst/>
            <a:ahLst/>
            <a:cxnLst/>
            <a:rect r="r" b="b" t="t" l="l"/>
            <a:pathLst>
              <a:path h="592122" w="1656285">
                <a:moveTo>
                  <a:pt x="0" y="0"/>
                </a:moveTo>
                <a:lnTo>
                  <a:pt x="1656286" y="0"/>
                </a:lnTo>
                <a:lnTo>
                  <a:pt x="1656286" y="592122"/>
                </a:lnTo>
                <a:lnTo>
                  <a:pt x="0" y="5921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073519">
            <a:off x="11685701" y="7128305"/>
            <a:ext cx="1656285" cy="592122"/>
          </a:xfrm>
          <a:custGeom>
            <a:avLst/>
            <a:gdLst/>
            <a:ahLst/>
            <a:cxnLst/>
            <a:rect r="r" b="b" t="t" l="l"/>
            <a:pathLst>
              <a:path h="592122" w="1656285">
                <a:moveTo>
                  <a:pt x="0" y="0"/>
                </a:moveTo>
                <a:lnTo>
                  <a:pt x="1656285" y="0"/>
                </a:lnTo>
                <a:lnTo>
                  <a:pt x="1656285" y="592122"/>
                </a:lnTo>
                <a:lnTo>
                  <a:pt x="0" y="5921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682150">
            <a:off x="2812387" y="4825801"/>
            <a:ext cx="1925154" cy="1424614"/>
          </a:xfrm>
          <a:custGeom>
            <a:avLst/>
            <a:gdLst/>
            <a:ahLst/>
            <a:cxnLst/>
            <a:rect r="r" b="b" t="t" l="l"/>
            <a:pathLst>
              <a:path h="1424614" w="1925154">
                <a:moveTo>
                  <a:pt x="0" y="0"/>
                </a:moveTo>
                <a:lnTo>
                  <a:pt x="1925154" y="0"/>
                </a:lnTo>
                <a:lnTo>
                  <a:pt x="1925154" y="1424613"/>
                </a:lnTo>
                <a:lnTo>
                  <a:pt x="0" y="14246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12606" y="516342"/>
            <a:ext cx="6524717" cy="96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JWT STRUCTER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38828" y="2206732"/>
            <a:ext cx="4693875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Header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3921" y="6195480"/>
            <a:ext cx="4693875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PayLoad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00842" y="7969449"/>
            <a:ext cx="4693875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Signature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70014" y="1748869"/>
            <a:ext cx="4693875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Enconded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523944" y="151464"/>
            <a:ext cx="9828551" cy="1692655"/>
            <a:chOff x="0" y="0"/>
            <a:chExt cx="2342663" cy="4034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42663" cy="403449"/>
            </a:xfrm>
            <a:custGeom>
              <a:avLst/>
              <a:gdLst/>
              <a:ahLst/>
              <a:cxnLst/>
              <a:rect r="r" b="b" t="t" l="l"/>
              <a:pathLst>
                <a:path h="403449" w="2342663">
                  <a:moveTo>
                    <a:pt x="0" y="0"/>
                  </a:moveTo>
                  <a:lnTo>
                    <a:pt x="2342663" y="0"/>
                  </a:lnTo>
                  <a:lnTo>
                    <a:pt x="2342663" y="403449"/>
                  </a:lnTo>
                  <a:lnTo>
                    <a:pt x="0" y="40344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42663" cy="441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0" y="2114143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135925" y="1871684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2" y="0"/>
                </a:lnTo>
                <a:lnTo>
                  <a:pt x="481392" y="484917"/>
                </a:lnTo>
                <a:lnTo>
                  <a:pt x="0" y="484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589874" y="9289919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5"/>
                </a:lnTo>
                <a:lnTo>
                  <a:pt x="0" y="4388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9287" y="1844119"/>
            <a:ext cx="15563584" cy="7311310"/>
          </a:xfrm>
          <a:custGeom>
            <a:avLst/>
            <a:gdLst/>
            <a:ahLst/>
            <a:cxnLst/>
            <a:rect r="r" b="b" t="t" l="l"/>
            <a:pathLst>
              <a:path h="7311310" w="15563584">
                <a:moveTo>
                  <a:pt x="0" y="0"/>
                </a:moveTo>
                <a:lnTo>
                  <a:pt x="15563585" y="0"/>
                </a:lnTo>
                <a:lnTo>
                  <a:pt x="15563585" y="7311310"/>
                </a:lnTo>
                <a:lnTo>
                  <a:pt x="0" y="73113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1679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12606" y="516342"/>
            <a:ext cx="6524717" cy="96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JWT STRUCTER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72571" y="1369457"/>
            <a:ext cx="4693875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Decoded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347" y="4293879"/>
            <a:ext cx="22247141" cy="3988752"/>
            <a:chOff x="0" y="0"/>
            <a:chExt cx="5302669" cy="9507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7955188" y="3958094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29344" y="660436"/>
            <a:ext cx="3518635" cy="3518635"/>
          </a:xfrm>
          <a:custGeom>
            <a:avLst/>
            <a:gdLst/>
            <a:ahLst/>
            <a:cxnLst/>
            <a:rect r="r" b="b" t="t" l="l"/>
            <a:pathLst>
              <a:path h="3518635" w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74806" y="4999839"/>
            <a:ext cx="11528896" cy="281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Portable: Easy to send between systems.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Self-Contained: No need for server-side sessions.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Fast: Verifies locally.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Secure: Tamper-proof.</a:t>
            </a:r>
          </a:p>
          <a:p>
            <a:pPr algn="just">
              <a:lnSpc>
                <a:spcPts val="448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487975" y="6523313"/>
            <a:ext cx="5794139" cy="5794139"/>
          </a:xfrm>
          <a:custGeom>
            <a:avLst/>
            <a:gdLst/>
            <a:ahLst/>
            <a:cxnLst/>
            <a:rect r="r" b="b" t="t" l="l"/>
            <a:pathLst>
              <a:path h="5794139" w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310818" y="1992609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WHY USE JWT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5777" y="3076972"/>
            <a:ext cx="10661368" cy="5444834"/>
          </a:xfrm>
          <a:custGeom>
            <a:avLst/>
            <a:gdLst/>
            <a:ahLst/>
            <a:cxnLst/>
            <a:rect r="r" b="b" t="t" l="l"/>
            <a:pathLst>
              <a:path h="5444834" w="10661368">
                <a:moveTo>
                  <a:pt x="0" y="0"/>
                </a:moveTo>
                <a:lnTo>
                  <a:pt x="10661368" y="0"/>
                </a:lnTo>
                <a:lnTo>
                  <a:pt x="10661368" y="5444833"/>
                </a:lnTo>
                <a:lnTo>
                  <a:pt x="0" y="5444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89" t="-4927" r="0" b="-1338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22600" y="1324405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HOW TO CREATE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14905" y="1324405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2600B1"/>
                </a:solidFill>
                <a:latin typeface="Anton"/>
                <a:ea typeface="Anton"/>
                <a:cs typeface="Anton"/>
                <a:sym typeface="Anton"/>
              </a:rPr>
              <a:t>JWT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94301" y="4291371"/>
            <a:ext cx="6121568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BC4B0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Server</a:t>
            </a: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Creates and signs the JWT using the secret key.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BC4B0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</a:t>
            </a: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Receives and stores the token.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BC4B0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Server</a:t>
            </a: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Verifies the token by checking the signature with the same secret key.</a:t>
            </a:r>
          </a:p>
          <a:p>
            <a:pPr algn="just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665015" y="5411955"/>
            <a:ext cx="5374872" cy="3036803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2141075" y="192766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3209" y="1612729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87392" y="1905356"/>
            <a:ext cx="3990664" cy="2938580"/>
          </a:xfrm>
          <a:custGeom>
            <a:avLst/>
            <a:gdLst/>
            <a:ahLst/>
            <a:cxnLst/>
            <a:rect r="r" b="b" t="t" l="l"/>
            <a:pathLst>
              <a:path h="2938580" w="3990664">
                <a:moveTo>
                  <a:pt x="0" y="0"/>
                </a:moveTo>
                <a:lnTo>
                  <a:pt x="3990664" y="0"/>
                </a:lnTo>
                <a:lnTo>
                  <a:pt x="3990664" y="2938580"/>
                </a:lnTo>
                <a:lnTo>
                  <a:pt x="0" y="29385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3898" y="3374646"/>
            <a:ext cx="3098798" cy="5292978"/>
          </a:xfrm>
          <a:custGeom>
            <a:avLst/>
            <a:gdLst/>
            <a:ahLst/>
            <a:cxnLst/>
            <a:rect r="r" b="b" t="t" l="l"/>
            <a:pathLst>
              <a:path h="5292978" w="3098798">
                <a:moveTo>
                  <a:pt x="0" y="0"/>
                </a:moveTo>
                <a:lnTo>
                  <a:pt x="3098798" y="0"/>
                </a:lnTo>
                <a:lnTo>
                  <a:pt x="3098798" y="5292978"/>
                </a:lnTo>
                <a:lnTo>
                  <a:pt x="0" y="52929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H="true">
            <a:off x="5629845" y="6716205"/>
            <a:ext cx="5172185" cy="0"/>
          </a:xfrm>
          <a:prstGeom prst="line">
            <a:avLst/>
          </a:prstGeom>
          <a:ln cap="flat" w="38100">
            <a:solidFill>
              <a:srgbClr val="1C014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-617539">
            <a:off x="2968673" y="3000350"/>
            <a:ext cx="2093963" cy="748592"/>
          </a:xfrm>
          <a:custGeom>
            <a:avLst/>
            <a:gdLst/>
            <a:ahLst/>
            <a:cxnLst/>
            <a:rect r="r" b="b" t="t" l="l"/>
            <a:pathLst>
              <a:path h="748592" w="2093963">
                <a:moveTo>
                  <a:pt x="0" y="0"/>
                </a:moveTo>
                <a:lnTo>
                  <a:pt x="2093963" y="0"/>
                </a:lnTo>
                <a:lnTo>
                  <a:pt x="2093963" y="748592"/>
                </a:lnTo>
                <a:lnTo>
                  <a:pt x="0" y="7485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5694151" y="7844952"/>
            <a:ext cx="5172185" cy="0"/>
          </a:xfrm>
          <a:prstGeom prst="line">
            <a:avLst/>
          </a:prstGeom>
          <a:ln cap="flat" w="38100">
            <a:solidFill>
              <a:srgbClr val="1C014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13269568" y="8864303"/>
            <a:ext cx="232244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93209" y="8972212"/>
            <a:ext cx="232244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89193" y="5963985"/>
            <a:ext cx="398210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Request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56618" y="8129779"/>
            <a:ext cx="500971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send token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12665" y="2601479"/>
            <a:ext cx="356455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1)ACESS TOKEN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12665" y="3316574"/>
            <a:ext cx="461764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2)REFRESH TOKEN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141075" y="192766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3209" y="1612729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11058" y="3172913"/>
            <a:ext cx="1950065" cy="1730240"/>
          </a:xfrm>
          <a:custGeom>
            <a:avLst/>
            <a:gdLst/>
            <a:ahLst/>
            <a:cxnLst/>
            <a:rect r="r" b="b" t="t" l="l"/>
            <a:pathLst>
              <a:path h="1730240" w="1950065">
                <a:moveTo>
                  <a:pt x="0" y="0"/>
                </a:moveTo>
                <a:lnTo>
                  <a:pt x="1950066" y="0"/>
                </a:lnTo>
                <a:lnTo>
                  <a:pt x="1950066" y="1730240"/>
                </a:lnTo>
                <a:lnTo>
                  <a:pt x="0" y="1730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83337" y="3965153"/>
            <a:ext cx="1984229" cy="937999"/>
          </a:xfrm>
          <a:custGeom>
            <a:avLst/>
            <a:gdLst/>
            <a:ahLst/>
            <a:cxnLst/>
            <a:rect r="r" b="b" t="t" l="l"/>
            <a:pathLst>
              <a:path h="937999" w="1984229">
                <a:moveTo>
                  <a:pt x="0" y="0"/>
                </a:moveTo>
                <a:lnTo>
                  <a:pt x="1984229" y="0"/>
                </a:lnTo>
                <a:lnTo>
                  <a:pt x="1984229" y="938000"/>
                </a:lnTo>
                <a:lnTo>
                  <a:pt x="0" y="938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45499" y="3086100"/>
            <a:ext cx="4217378" cy="2538095"/>
          </a:xfrm>
          <a:custGeom>
            <a:avLst/>
            <a:gdLst/>
            <a:ahLst/>
            <a:cxnLst/>
            <a:rect r="r" b="b" t="t" l="l"/>
            <a:pathLst>
              <a:path h="2538095" w="4217378">
                <a:moveTo>
                  <a:pt x="0" y="0"/>
                </a:moveTo>
                <a:lnTo>
                  <a:pt x="4217378" y="0"/>
                </a:lnTo>
                <a:lnTo>
                  <a:pt x="4217378" y="2538095"/>
                </a:lnTo>
                <a:lnTo>
                  <a:pt x="0" y="25380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48571" y="1475302"/>
            <a:ext cx="2348767" cy="2348767"/>
          </a:xfrm>
          <a:custGeom>
            <a:avLst/>
            <a:gdLst/>
            <a:ahLst/>
            <a:cxnLst/>
            <a:rect r="r" b="b" t="t" l="l"/>
            <a:pathLst>
              <a:path h="2348767" w="2348767">
                <a:moveTo>
                  <a:pt x="0" y="0"/>
                </a:moveTo>
                <a:lnTo>
                  <a:pt x="2348767" y="0"/>
                </a:lnTo>
                <a:lnTo>
                  <a:pt x="2348767" y="2348768"/>
                </a:lnTo>
                <a:lnTo>
                  <a:pt x="0" y="234876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36227" y="5169580"/>
            <a:ext cx="2261111" cy="2564147"/>
          </a:xfrm>
          <a:custGeom>
            <a:avLst/>
            <a:gdLst/>
            <a:ahLst/>
            <a:cxnLst/>
            <a:rect r="r" b="b" t="t" l="l"/>
            <a:pathLst>
              <a:path h="2564147" w="2261111">
                <a:moveTo>
                  <a:pt x="0" y="0"/>
                </a:moveTo>
                <a:lnTo>
                  <a:pt x="2261111" y="0"/>
                </a:lnTo>
                <a:lnTo>
                  <a:pt x="2261111" y="2564146"/>
                </a:lnTo>
                <a:lnTo>
                  <a:pt x="0" y="25641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8438" y="5086350"/>
            <a:ext cx="500971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TOKEN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39141" y="5913808"/>
            <a:ext cx="500971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Browser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18095" y="3908003"/>
            <a:ext cx="500971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Cookie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18095" y="8150450"/>
            <a:ext cx="500971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Localhost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665015" y="5411955"/>
            <a:ext cx="5374872" cy="3036803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2141075" y="192766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3209" y="1612729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3898" y="3374646"/>
            <a:ext cx="3098798" cy="5292978"/>
          </a:xfrm>
          <a:custGeom>
            <a:avLst/>
            <a:gdLst/>
            <a:ahLst/>
            <a:cxnLst/>
            <a:rect r="r" b="b" t="t" l="l"/>
            <a:pathLst>
              <a:path h="5292978" w="3098798">
                <a:moveTo>
                  <a:pt x="0" y="0"/>
                </a:moveTo>
                <a:lnTo>
                  <a:pt x="3098798" y="0"/>
                </a:lnTo>
                <a:lnTo>
                  <a:pt x="3098798" y="5292978"/>
                </a:lnTo>
                <a:lnTo>
                  <a:pt x="0" y="52929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>
            <a:off x="5629845" y="6716205"/>
            <a:ext cx="5172185" cy="0"/>
          </a:xfrm>
          <a:prstGeom prst="line">
            <a:avLst/>
          </a:prstGeom>
          <a:ln cap="flat" w="38100">
            <a:solidFill>
              <a:srgbClr val="1C014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-3162691">
            <a:off x="3047338" y="2926492"/>
            <a:ext cx="2093963" cy="748592"/>
          </a:xfrm>
          <a:custGeom>
            <a:avLst/>
            <a:gdLst/>
            <a:ahLst/>
            <a:cxnLst/>
            <a:rect r="r" b="b" t="t" l="l"/>
            <a:pathLst>
              <a:path h="748592" w="2093963">
                <a:moveTo>
                  <a:pt x="0" y="0"/>
                </a:moveTo>
                <a:lnTo>
                  <a:pt x="2093963" y="0"/>
                </a:lnTo>
                <a:lnTo>
                  <a:pt x="2093963" y="748592"/>
                </a:lnTo>
                <a:lnTo>
                  <a:pt x="0" y="74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5694151" y="7844952"/>
            <a:ext cx="5172185" cy="0"/>
          </a:xfrm>
          <a:prstGeom prst="line">
            <a:avLst/>
          </a:prstGeom>
          <a:ln cap="flat" w="38100">
            <a:solidFill>
              <a:srgbClr val="1C0140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4506773" y="7837232"/>
            <a:ext cx="1039252" cy="96130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269568" y="8864303"/>
            <a:ext cx="232244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93209" y="8972212"/>
            <a:ext cx="232244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00284" y="5354805"/>
            <a:ext cx="4577143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request for any resource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41623" y="1913718"/>
            <a:ext cx="812794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CHECK USER AUTHORIZED OR NOT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02631" y="8020388"/>
            <a:ext cx="457714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response the resource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9570" y="4354774"/>
            <a:ext cx="22247141" cy="3988752"/>
            <a:chOff x="0" y="0"/>
            <a:chExt cx="5302669" cy="95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3017" y="2427284"/>
            <a:ext cx="5077990" cy="50779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8572" y="1605667"/>
            <a:ext cx="2147544" cy="21475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085166" y="5069844"/>
            <a:ext cx="8592580" cy="243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52575" y="2173438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756914" y="2173438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685338" y="5391660"/>
            <a:ext cx="1203221" cy="1513485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89393" y="3200711"/>
            <a:ext cx="6910905" cy="5264853"/>
          </a:xfrm>
          <a:custGeom>
            <a:avLst/>
            <a:gdLst/>
            <a:ahLst/>
            <a:cxnLst/>
            <a:rect r="r" b="b" t="t" l="l"/>
            <a:pathLst>
              <a:path h="5264853" w="6910905">
                <a:moveTo>
                  <a:pt x="0" y="0"/>
                </a:moveTo>
                <a:lnTo>
                  <a:pt x="6910905" y="0"/>
                </a:lnTo>
                <a:lnTo>
                  <a:pt x="6910905" y="5264853"/>
                </a:lnTo>
                <a:lnTo>
                  <a:pt x="0" y="52648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50420" y="933450"/>
            <a:ext cx="9347289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91215" y="6887318"/>
            <a:ext cx="23716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JSON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59000" y="6887318"/>
            <a:ext cx="23716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94622" y="6887318"/>
            <a:ext cx="237169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Token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46357" y="4670339"/>
            <a:ext cx="6357211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JWT stands for JSON Web Token. It’s a small and secure way to send information between two systems</a:t>
            </a:r>
          </a:p>
        </p:txBody>
      </p:sp>
      <p:grpSp>
        <p:nvGrpSpPr>
          <p:cNvPr name="Group 12" id="12"/>
          <p:cNvGrpSpPr/>
          <p:nvPr/>
        </p:nvGrpSpPr>
        <p:grpSpPr>
          <a:xfrm rot="7770511">
            <a:off x="11240255" y="6153074"/>
            <a:ext cx="1278005" cy="423847"/>
            <a:chOff x="0" y="0"/>
            <a:chExt cx="1411335" cy="4680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11335" cy="468066"/>
            </a:xfrm>
            <a:custGeom>
              <a:avLst/>
              <a:gdLst/>
              <a:ahLst/>
              <a:cxnLst/>
              <a:rect r="r" b="b" t="t" l="l"/>
              <a:pathLst>
                <a:path h="468066" w="1411335">
                  <a:moveTo>
                    <a:pt x="1411335" y="234033"/>
                  </a:moveTo>
                  <a:lnTo>
                    <a:pt x="1004935" y="0"/>
                  </a:lnTo>
                  <a:lnTo>
                    <a:pt x="1004935" y="203200"/>
                  </a:lnTo>
                  <a:lnTo>
                    <a:pt x="0" y="203200"/>
                  </a:lnTo>
                  <a:lnTo>
                    <a:pt x="0" y="264866"/>
                  </a:lnTo>
                  <a:lnTo>
                    <a:pt x="1004935" y="264866"/>
                  </a:lnTo>
                  <a:lnTo>
                    <a:pt x="1004935" y="468066"/>
                  </a:lnTo>
                  <a:lnTo>
                    <a:pt x="1411335" y="234033"/>
                  </a:lnTo>
                  <a:close/>
                </a:path>
              </a:pathLst>
            </a:custGeom>
            <a:solidFill>
              <a:srgbClr val="24096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65100"/>
              <a:ext cx="1309735" cy="99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309224" y="4738397"/>
            <a:ext cx="367124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BC4B0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JWT</a:t>
            </a:r>
          </a:p>
        </p:txBody>
      </p:sp>
      <p:grpSp>
        <p:nvGrpSpPr>
          <p:cNvPr name="Group 16" id="16"/>
          <p:cNvGrpSpPr/>
          <p:nvPr/>
        </p:nvGrpSpPr>
        <p:grpSpPr>
          <a:xfrm rot="5334036">
            <a:off x="12584748" y="6293635"/>
            <a:ext cx="1016919" cy="374476"/>
            <a:chOff x="0" y="0"/>
            <a:chExt cx="1411335" cy="5197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11335" cy="519718"/>
            </a:xfrm>
            <a:custGeom>
              <a:avLst/>
              <a:gdLst/>
              <a:ahLst/>
              <a:cxnLst/>
              <a:rect r="r" b="b" t="t" l="l"/>
              <a:pathLst>
                <a:path h="519718" w="1411335">
                  <a:moveTo>
                    <a:pt x="1411335" y="259859"/>
                  </a:moveTo>
                  <a:lnTo>
                    <a:pt x="1004935" y="0"/>
                  </a:lnTo>
                  <a:lnTo>
                    <a:pt x="1004935" y="203200"/>
                  </a:lnTo>
                  <a:lnTo>
                    <a:pt x="0" y="203200"/>
                  </a:lnTo>
                  <a:lnTo>
                    <a:pt x="0" y="316518"/>
                  </a:lnTo>
                  <a:lnTo>
                    <a:pt x="1004935" y="316518"/>
                  </a:lnTo>
                  <a:lnTo>
                    <a:pt x="1004935" y="519718"/>
                  </a:lnTo>
                  <a:lnTo>
                    <a:pt x="1411335" y="259859"/>
                  </a:lnTo>
                  <a:close/>
                </a:path>
              </a:pathLst>
            </a:custGeom>
            <a:solidFill>
              <a:srgbClr val="24096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65100"/>
              <a:ext cx="1309735" cy="151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3089991">
            <a:off x="13677531" y="6238613"/>
            <a:ext cx="1187013" cy="418419"/>
            <a:chOff x="0" y="0"/>
            <a:chExt cx="1411335" cy="4974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11335" cy="497491"/>
            </a:xfrm>
            <a:custGeom>
              <a:avLst/>
              <a:gdLst/>
              <a:ahLst/>
              <a:cxnLst/>
              <a:rect r="r" b="b" t="t" l="l"/>
              <a:pathLst>
                <a:path h="497491" w="1411335">
                  <a:moveTo>
                    <a:pt x="1411335" y="248746"/>
                  </a:moveTo>
                  <a:lnTo>
                    <a:pt x="1004935" y="0"/>
                  </a:lnTo>
                  <a:lnTo>
                    <a:pt x="1004935" y="203200"/>
                  </a:lnTo>
                  <a:lnTo>
                    <a:pt x="0" y="203200"/>
                  </a:lnTo>
                  <a:lnTo>
                    <a:pt x="0" y="294291"/>
                  </a:lnTo>
                  <a:lnTo>
                    <a:pt x="1004935" y="294291"/>
                  </a:lnTo>
                  <a:lnTo>
                    <a:pt x="1004935" y="497491"/>
                  </a:lnTo>
                  <a:lnTo>
                    <a:pt x="1411335" y="248746"/>
                  </a:lnTo>
                  <a:close/>
                </a:path>
              </a:pathLst>
            </a:custGeom>
            <a:solidFill>
              <a:srgbClr val="24096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65100"/>
              <a:ext cx="1309735" cy="129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665015" y="5411955"/>
            <a:ext cx="5374872" cy="3036803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-12141075" y="192766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3209" y="1612729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01350" y="1980393"/>
            <a:ext cx="3990664" cy="2938580"/>
          </a:xfrm>
          <a:custGeom>
            <a:avLst/>
            <a:gdLst/>
            <a:ahLst/>
            <a:cxnLst/>
            <a:rect r="r" b="b" t="t" l="l"/>
            <a:pathLst>
              <a:path h="2938580" w="3990664">
                <a:moveTo>
                  <a:pt x="0" y="0"/>
                </a:moveTo>
                <a:lnTo>
                  <a:pt x="3990664" y="0"/>
                </a:lnTo>
                <a:lnTo>
                  <a:pt x="3990664" y="2938580"/>
                </a:lnTo>
                <a:lnTo>
                  <a:pt x="0" y="29385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3898" y="3374646"/>
            <a:ext cx="3098798" cy="5292978"/>
          </a:xfrm>
          <a:custGeom>
            <a:avLst/>
            <a:gdLst/>
            <a:ahLst/>
            <a:cxnLst/>
            <a:rect r="r" b="b" t="t" l="l"/>
            <a:pathLst>
              <a:path h="5292978" w="3098798">
                <a:moveTo>
                  <a:pt x="0" y="0"/>
                </a:moveTo>
                <a:lnTo>
                  <a:pt x="3098798" y="0"/>
                </a:lnTo>
                <a:lnTo>
                  <a:pt x="3098798" y="5292978"/>
                </a:lnTo>
                <a:lnTo>
                  <a:pt x="0" y="52929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H="true">
            <a:off x="5629845" y="6716205"/>
            <a:ext cx="5172185" cy="0"/>
          </a:xfrm>
          <a:prstGeom prst="line">
            <a:avLst/>
          </a:prstGeom>
          <a:ln cap="flat" w="38100">
            <a:solidFill>
              <a:srgbClr val="1C014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-617539">
            <a:off x="2968673" y="3000350"/>
            <a:ext cx="2093963" cy="748592"/>
          </a:xfrm>
          <a:custGeom>
            <a:avLst/>
            <a:gdLst/>
            <a:ahLst/>
            <a:cxnLst/>
            <a:rect r="r" b="b" t="t" l="l"/>
            <a:pathLst>
              <a:path h="748592" w="2093963">
                <a:moveTo>
                  <a:pt x="0" y="0"/>
                </a:moveTo>
                <a:lnTo>
                  <a:pt x="2093963" y="0"/>
                </a:lnTo>
                <a:lnTo>
                  <a:pt x="2093963" y="748592"/>
                </a:lnTo>
                <a:lnTo>
                  <a:pt x="0" y="7485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269568" y="8864303"/>
            <a:ext cx="232244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93209" y="8972212"/>
            <a:ext cx="232244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67221" y="5963985"/>
            <a:ext cx="342604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Request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12665" y="2755000"/>
            <a:ext cx="3426045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Dynamic  Website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5694151" y="7844952"/>
            <a:ext cx="5172185" cy="0"/>
          </a:xfrm>
          <a:prstGeom prst="line">
            <a:avLst/>
          </a:prstGeom>
          <a:ln cap="flat" w="38100">
            <a:solidFill>
              <a:srgbClr val="1C014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6567221" y="8006877"/>
            <a:ext cx="342604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Response HTML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665015" y="5411955"/>
            <a:ext cx="5374872" cy="3036803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-12141075" y="192766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3209" y="1612729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01350" y="1980393"/>
            <a:ext cx="3990664" cy="2938580"/>
          </a:xfrm>
          <a:custGeom>
            <a:avLst/>
            <a:gdLst/>
            <a:ahLst/>
            <a:cxnLst/>
            <a:rect r="r" b="b" t="t" l="l"/>
            <a:pathLst>
              <a:path h="2938580" w="3990664">
                <a:moveTo>
                  <a:pt x="0" y="0"/>
                </a:moveTo>
                <a:lnTo>
                  <a:pt x="3990664" y="0"/>
                </a:lnTo>
                <a:lnTo>
                  <a:pt x="3990664" y="2938580"/>
                </a:lnTo>
                <a:lnTo>
                  <a:pt x="0" y="29385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3898" y="3374646"/>
            <a:ext cx="3098798" cy="5292978"/>
          </a:xfrm>
          <a:custGeom>
            <a:avLst/>
            <a:gdLst/>
            <a:ahLst/>
            <a:cxnLst/>
            <a:rect r="r" b="b" t="t" l="l"/>
            <a:pathLst>
              <a:path h="5292978" w="3098798">
                <a:moveTo>
                  <a:pt x="0" y="0"/>
                </a:moveTo>
                <a:lnTo>
                  <a:pt x="3098798" y="0"/>
                </a:lnTo>
                <a:lnTo>
                  <a:pt x="3098798" y="5292978"/>
                </a:lnTo>
                <a:lnTo>
                  <a:pt x="0" y="52929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H="true">
            <a:off x="5629845" y="6716205"/>
            <a:ext cx="5172185" cy="0"/>
          </a:xfrm>
          <a:prstGeom prst="line">
            <a:avLst/>
          </a:prstGeom>
          <a:ln cap="flat" w="38100">
            <a:solidFill>
              <a:srgbClr val="1C014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-617539">
            <a:off x="2968673" y="3000350"/>
            <a:ext cx="2093963" cy="748592"/>
          </a:xfrm>
          <a:custGeom>
            <a:avLst/>
            <a:gdLst/>
            <a:ahLst/>
            <a:cxnLst/>
            <a:rect r="r" b="b" t="t" l="l"/>
            <a:pathLst>
              <a:path h="748592" w="2093963">
                <a:moveTo>
                  <a:pt x="0" y="0"/>
                </a:moveTo>
                <a:lnTo>
                  <a:pt x="2093963" y="0"/>
                </a:lnTo>
                <a:lnTo>
                  <a:pt x="2093963" y="748592"/>
                </a:lnTo>
                <a:lnTo>
                  <a:pt x="0" y="7485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5694151" y="7844952"/>
            <a:ext cx="5172185" cy="0"/>
          </a:xfrm>
          <a:prstGeom prst="line">
            <a:avLst/>
          </a:prstGeom>
          <a:ln cap="flat" w="38100">
            <a:solidFill>
              <a:srgbClr val="1C014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4905142" y="8120392"/>
            <a:ext cx="724703" cy="656731"/>
          </a:xfrm>
          <a:custGeom>
            <a:avLst/>
            <a:gdLst/>
            <a:ahLst/>
            <a:cxnLst/>
            <a:rect r="r" b="b" t="t" l="l"/>
            <a:pathLst>
              <a:path h="656731" w="724703">
                <a:moveTo>
                  <a:pt x="0" y="0"/>
                </a:moveTo>
                <a:lnTo>
                  <a:pt x="724703" y="0"/>
                </a:lnTo>
                <a:lnTo>
                  <a:pt x="724703" y="656731"/>
                </a:lnTo>
                <a:lnTo>
                  <a:pt x="0" y="6567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269568" y="8864303"/>
            <a:ext cx="232244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3209" y="8972212"/>
            <a:ext cx="232244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89193" y="5963985"/>
            <a:ext cx="398210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Request Diff Route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12665" y="2755000"/>
            <a:ext cx="3426045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Dynamic  Website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56618" y="8129779"/>
            <a:ext cx="484725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 did not know this user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3209" y="1612729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95371" y="8337427"/>
            <a:ext cx="420315" cy="420315"/>
          </a:xfrm>
          <a:custGeom>
            <a:avLst/>
            <a:gdLst/>
            <a:ahLst/>
            <a:cxnLst/>
            <a:rect r="r" b="b" t="t" l="l"/>
            <a:pathLst>
              <a:path h="420315" w="420315">
                <a:moveTo>
                  <a:pt x="0" y="0"/>
                </a:moveTo>
                <a:lnTo>
                  <a:pt x="420315" y="0"/>
                </a:lnTo>
                <a:lnTo>
                  <a:pt x="420315" y="420316"/>
                </a:lnTo>
                <a:lnTo>
                  <a:pt x="0" y="420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12758" y="4078538"/>
            <a:ext cx="4860561" cy="5179762"/>
          </a:xfrm>
          <a:custGeom>
            <a:avLst/>
            <a:gdLst/>
            <a:ahLst/>
            <a:cxnLst/>
            <a:rect r="r" b="b" t="t" l="l"/>
            <a:pathLst>
              <a:path h="5179762" w="4860561">
                <a:moveTo>
                  <a:pt x="0" y="0"/>
                </a:moveTo>
                <a:lnTo>
                  <a:pt x="4860561" y="0"/>
                </a:lnTo>
                <a:lnTo>
                  <a:pt x="4860561" y="5179762"/>
                </a:lnTo>
                <a:lnTo>
                  <a:pt x="0" y="517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25150" y="2476615"/>
            <a:ext cx="6226636" cy="6070970"/>
          </a:xfrm>
          <a:custGeom>
            <a:avLst/>
            <a:gdLst/>
            <a:ahLst/>
            <a:cxnLst/>
            <a:rect r="r" b="b" t="t" l="l"/>
            <a:pathLst>
              <a:path h="6070970" w="6226636">
                <a:moveTo>
                  <a:pt x="0" y="0"/>
                </a:moveTo>
                <a:lnTo>
                  <a:pt x="6226636" y="0"/>
                </a:lnTo>
                <a:lnTo>
                  <a:pt x="6226636" y="6070970"/>
                </a:lnTo>
                <a:lnTo>
                  <a:pt x="0" y="60709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24132" y="2772526"/>
            <a:ext cx="3119868" cy="2109858"/>
          </a:xfrm>
          <a:custGeom>
            <a:avLst/>
            <a:gdLst/>
            <a:ahLst/>
            <a:cxnLst/>
            <a:rect r="r" b="b" t="t" l="l"/>
            <a:pathLst>
              <a:path h="2109858" w="3119868">
                <a:moveTo>
                  <a:pt x="0" y="0"/>
                </a:moveTo>
                <a:lnTo>
                  <a:pt x="3119868" y="0"/>
                </a:lnTo>
                <a:lnTo>
                  <a:pt x="3119868" y="2109858"/>
                </a:lnTo>
                <a:lnTo>
                  <a:pt x="0" y="21098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943" t="-14434" r="-10913" b="-2452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95371" y="1517479"/>
            <a:ext cx="7257522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LET’S THING A SCENARIO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0052" y="8981737"/>
            <a:ext cx="881279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Rahul A University Student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3209" y="1612729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95371" y="8337427"/>
            <a:ext cx="420315" cy="420315"/>
          </a:xfrm>
          <a:custGeom>
            <a:avLst/>
            <a:gdLst/>
            <a:ahLst/>
            <a:cxnLst/>
            <a:rect r="r" b="b" t="t" l="l"/>
            <a:pathLst>
              <a:path h="420315" w="420315">
                <a:moveTo>
                  <a:pt x="0" y="0"/>
                </a:moveTo>
                <a:lnTo>
                  <a:pt x="420315" y="0"/>
                </a:lnTo>
                <a:lnTo>
                  <a:pt x="420315" y="420316"/>
                </a:lnTo>
                <a:lnTo>
                  <a:pt x="0" y="420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23189" y="3709039"/>
            <a:ext cx="4860561" cy="5179762"/>
          </a:xfrm>
          <a:custGeom>
            <a:avLst/>
            <a:gdLst/>
            <a:ahLst/>
            <a:cxnLst/>
            <a:rect r="r" b="b" t="t" l="l"/>
            <a:pathLst>
              <a:path h="5179762" w="4860561">
                <a:moveTo>
                  <a:pt x="0" y="0"/>
                </a:moveTo>
                <a:lnTo>
                  <a:pt x="4860562" y="0"/>
                </a:lnTo>
                <a:lnTo>
                  <a:pt x="4860562" y="5179763"/>
                </a:lnTo>
                <a:lnTo>
                  <a:pt x="0" y="51797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11657" y="3709039"/>
            <a:ext cx="5645573" cy="3662566"/>
          </a:xfrm>
          <a:custGeom>
            <a:avLst/>
            <a:gdLst/>
            <a:ahLst/>
            <a:cxnLst/>
            <a:rect r="r" b="b" t="t" l="l"/>
            <a:pathLst>
              <a:path h="3662566" w="5645573">
                <a:moveTo>
                  <a:pt x="0" y="0"/>
                </a:moveTo>
                <a:lnTo>
                  <a:pt x="5645573" y="0"/>
                </a:lnTo>
                <a:lnTo>
                  <a:pt x="5645573" y="3662566"/>
                </a:lnTo>
                <a:lnTo>
                  <a:pt x="0" y="3662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95371" y="1517479"/>
            <a:ext cx="7257522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LET’S THING A SCENARIO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0052" y="8981737"/>
            <a:ext cx="881279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Rahul A University Student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024132" y="2772526"/>
            <a:ext cx="3119868" cy="2109858"/>
          </a:xfrm>
          <a:custGeom>
            <a:avLst/>
            <a:gdLst/>
            <a:ahLst/>
            <a:cxnLst/>
            <a:rect r="r" b="b" t="t" l="l"/>
            <a:pathLst>
              <a:path h="2109858" w="3119868">
                <a:moveTo>
                  <a:pt x="0" y="0"/>
                </a:moveTo>
                <a:lnTo>
                  <a:pt x="3119868" y="0"/>
                </a:lnTo>
                <a:lnTo>
                  <a:pt x="3119868" y="2109858"/>
                </a:lnTo>
                <a:lnTo>
                  <a:pt x="0" y="21098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943" t="-14434" r="-10913" b="-24529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3209" y="1612729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95371" y="8337427"/>
            <a:ext cx="420315" cy="420315"/>
          </a:xfrm>
          <a:custGeom>
            <a:avLst/>
            <a:gdLst/>
            <a:ahLst/>
            <a:cxnLst/>
            <a:rect r="r" b="b" t="t" l="l"/>
            <a:pathLst>
              <a:path h="420315" w="420315">
                <a:moveTo>
                  <a:pt x="0" y="0"/>
                </a:moveTo>
                <a:lnTo>
                  <a:pt x="420315" y="0"/>
                </a:lnTo>
                <a:lnTo>
                  <a:pt x="420315" y="420316"/>
                </a:lnTo>
                <a:lnTo>
                  <a:pt x="0" y="420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23189" y="3709039"/>
            <a:ext cx="4860561" cy="5179762"/>
          </a:xfrm>
          <a:custGeom>
            <a:avLst/>
            <a:gdLst/>
            <a:ahLst/>
            <a:cxnLst/>
            <a:rect r="r" b="b" t="t" l="l"/>
            <a:pathLst>
              <a:path h="5179762" w="4860561">
                <a:moveTo>
                  <a:pt x="0" y="0"/>
                </a:moveTo>
                <a:lnTo>
                  <a:pt x="4860562" y="0"/>
                </a:lnTo>
                <a:lnTo>
                  <a:pt x="4860562" y="5179763"/>
                </a:lnTo>
                <a:lnTo>
                  <a:pt x="0" y="51797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3709039"/>
            <a:ext cx="7267669" cy="3693211"/>
          </a:xfrm>
          <a:custGeom>
            <a:avLst/>
            <a:gdLst/>
            <a:ahLst/>
            <a:cxnLst/>
            <a:rect r="r" b="b" t="t" l="l"/>
            <a:pathLst>
              <a:path h="3693211" w="7267669">
                <a:moveTo>
                  <a:pt x="0" y="0"/>
                </a:moveTo>
                <a:lnTo>
                  <a:pt x="7267669" y="0"/>
                </a:lnTo>
                <a:lnTo>
                  <a:pt x="7267669" y="3693211"/>
                </a:lnTo>
                <a:lnTo>
                  <a:pt x="0" y="36932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23189" y="933450"/>
            <a:ext cx="7257522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LET’S THING A SCENARIO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0052" y="8981737"/>
            <a:ext cx="881279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Rahul A University Student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49479" y="3227709"/>
            <a:ext cx="205671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Caffeteria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723817" y="2654110"/>
            <a:ext cx="3119868" cy="2109858"/>
          </a:xfrm>
          <a:custGeom>
            <a:avLst/>
            <a:gdLst/>
            <a:ahLst/>
            <a:cxnLst/>
            <a:rect r="r" b="b" t="t" l="l"/>
            <a:pathLst>
              <a:path h="2109858" w="3119868">
                <a:moveTo>
                  <a:pt x="0" y="0"/>
                </a:moveTo>
                <a:lnTo>
                  <a:pt x="3119868" y="0"/>
                </a:lnTo>
                <a:lnTo>
                  <a:pt x="3119868" y="2109858"/>
                </a:lnTo>
                <a:lnTo>
                  <a:pt x="0" y="21098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943" t="-14434" r="-10913" b="-24529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3209" y="1612729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95371" y="8337427"/>
            <a:ext cx="420315" cy="420315"/>
          </a:xfrm>
          <a:custGeom>
            <a:avLst/>
            <a:gdLst/>
            <a:ahLst/>
            <a:cxnLst/>
            <a:rect r="r" b="b" t="t" l="l"/>
            <a:pathLst>
              <a:path h="420315" w="420315">
                <a:moveTo>
                  <a:pt x="0" y="0"/>
                </a:moveTo>
                <a:lnTo>
                  <a:pt x="420315" y="0"/>
                </a:lnTo>
                <a:lnTo>
                  <a:pt x="420315" y="420316"/>
                </a:lnTo>
                <a:lnTo>
                  <a:pt x="0" y="420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3255" y="3709039"/>
            <a:ext cx="4860561" cy="5179762"/>
          </a:xfrm>
          <a:custGeom>
            <a:avLst/>
            <a:gdLst/>
            <a:ahLst/>
            <a:cxnLst/>
            <a:rect r="r" b="b" t="t" l="l"/>
            <a:pathLst>
              <a:path h="5179762" w="4860561">
                <a:moveTo>
                  <a:pt x="0" y="0"/>
                </a:moveTo>
                <a:lnTo>
                  <a:pt x="4860562" y="0"/>
                </a:lnTo>
                <a:lnTo>
                  <a:pt x="4860562" y="5179763"/>
                </a:lnTo>
                <a:lnTo>
                  <a:pt x="0" y="51797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64533" y="5771681"/>
            <a:ext cx="5876109" cy="2986062"/>
          </a:xfrm>
          <a:custGeom>
            <a:avLst/>
            <a:gdLst/>
            <a:ahLst/>
            <a:cxnLst/>
            <a:rect r="r" b="b" t="t" l="l"/>
            <a:pathLst>
              <a:path h="2986062" w="5876109">
                <a:moveTo>
                  <a:pt x="0" y="0"/>
                </a:moveTo>
                <a:lnTo>
                  <a:pt x="5876109" y="0"/>
                </a:lnTo>
                <a:lnTo>
                  <a:pt x="5876109" y="2986062"/>
                </a:lnTo>
                <a:lnTo>
                  <a:pt x="0" y="29860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15306" y="2605709"/>
            <a:ext cx="2446668" cy="1654596"/>
          </a:xfrm>
          <a:custGeom>
            <a:avLst/>
            <a:gdLst/>
            <a:ahLst/>
            <a:cxnLst/>
            <a:rect r="r" b="b" t="t" l="l"/>
            <a:pathLst>
              <a:path h="1654596" w="2446668">
                <a:moveTo>
                  <a:pt x="0" y="0"/>
                </a:moveTo>
                <a:lnTo>
                  <a:pt x="2446667" y="0"/>
                </a:lnTo>
                <a:lnTo>
                  <a:pt x="2446667" y="1654596"/>
                </a:lnTo>
                <a:lnTo>
                  <a:pt x="0" y="16545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943" t="-14434" r="-10913" b="-2452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24279" y="4199307"/>
            <a:ext cx="4244226" cy="4138120"/>
          </a:xfrm>
          <a:custGeom>
            <a:avLst/>
            <a:gdLst/>
            <a:ahLst/>
            <a:cxnLst/>
            <a:rect r="r" b="b" t="t" l="l"/>
            <a:pathLst>
              <a:path h="4138120" w="4244226">
                <a:moveTo>
                  <a:pt x="0" y="0"/>
                </a:moveTo>
                <a:lnTo>
                  <a:pt x="4244226" y="0"/>
                </a:lnTo>
                <a:lnTo>
                  <a:pt x="4244226" y="4138120"/>
                </a:lnTo>
                <a:lnTo>
                  <a:pt x="0" y="41381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681249" y="1754505"/>
            <a:ext cx="4226116" cy="2741693"/>
          </a:xfrm>
          <a:custGeom>
            <a:avLst/>
            <a:gdLst/>
            <a:ahLst/>
            <a:cxnLst/>
            <a:rect r="r" b="b" t="t" l="l"/>
            <a:pathLst>
              <a:path h="2741693" w="4226116">
                <a:moveTo>
                  <a:pt x="0" y="0"/>
                </a:moveTo>
                <a:lnTo>
                  <a:pt x="4226116" y="0"/>
                </a:lnTo>
                <a:lnTo>
                  <a:pt x="4226116" y="2741693"/>
                </a:lnTo>
                <a:lnTo>
                  <a:pt x="0" y="274169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051950" y="7566666"/>
            <a:ext cx="920280" cy="980919"/>
          </a:xfrm>
          <a:custGeom>
            <a:avLst/>
            <a:gdLst/>
            <a:ahLst/>
            <a:cxnLst/>
            <a:rect r="r" b="b" t="t" l="l"/>
            <a:pathLst>
              <a:path h="980919" w="920280">
                <a:moveTo>
                  <a:pt x="0" y="0"/>
                </a:moveTo>
                <a:lnTo>
                  <a:pt x="920281" y="0"/>
                </a:lnTo>
                <a:lnTo>
                  <a:pt x="920281" y="980919"/>
                </a:lnTo>
                <a:lnTo>
                  <a:pt x="0" y="98091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23189" y="933450"/>
            <a:ext cx="7257522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HERE COMES THE JWT MAGIC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0052" y="8981737"/>
            <a:ext cx="881279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Rahul A University Student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07650" y="5290351"/>
            <a:ext cx="205671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1C01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Caffeteria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3209" y="1612729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95371" y="8337427"/>
            <a:ext cx="420315" cy="420315"/>
          </a:xfrm>
          <a:custGeom>
            <a:avLst/>
            <a:gdLst/>
            <a:ahLst/>
            <a:cxnLst/>
            <a:rect r="r" b="b" t="t" l="l"/>
            <a:pathLst>
              <a:path h="420315" w="420315">
                <a:moveTo>
                  <a:pt x="0" y="0"/>
                </a:moveTo>
                <a:lnTo>
                  <a:pt x="420315" y="0"/>
                </a:lnTo>
                <a:lnTo>
                  <a:pt x="420315" y="420316"/>
                </a:lnTo>
                <a:lnTo>
                  <a:pt x="0" y="420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3255" y="3709039"/>
            <a:ext cx="4860561" cy="5179762"/>
          </a:xfrm>
          <a:custGeom>
            <a:avLst/>
            <a:gdLst/>
            <a:ahLst/>
            <a:cxnLst/>
            <a:rect r="r" b="b" t="t" l="l"/>
            <a:pathLst>
              <a:path h="5179762" w="4860561">
                <a:moveTo>
                  <a:pt x="0" y="0"/>
                </a:moveTo>
                <a:lnTo>
                  <a:pt x="4860562" y="0"/>
                </a:lnTo>
                <a:lnTo>
                  <a:pt x="4860562" y="5179763"/>
                </a:lnTo>
                <a:lnTo>
                  <a:pt x="0" y="51797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54181" y="5053292"/>
            <a:ext cx="5876109" cy="2986062"/>
          </a:xfrm>
          <a:custGeom>
            <a:avLst/>
            <a:gdLst/>
            <a:ahLst/>
            <a:cxnLst/>
            <a:rect r="r" b="b" t="t" l="l"/>
            <a:pathLst>
              <a:path h="2986062" w="5876109">
                <a:moveTo>
                  <a:pt x="0" y="0"/>
                </a:moveTo>
                <a:lnTo>
                  <a:pt x="5876109" y="0"/>
                </a:lnTo>
                <a:lnTo>
                  <a:pt x="5876109" y="2986062"/>
                </a:lnTo>
                <a:lnTo>
                  <a:pt x="0" y="29860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15306" y="2605709"/>
            <a:ext cx="2446668" cy="1654596"/>
          </a:xfrm>
          <a:custGeom>
            <a:avLst/>
            <a:gdLst/>
            <a:ahLst/>
            <a:cxnLst/>
            <a:rect r="r" b="b" t="t" l="l"/>
            <a:pathLst>
              <a:path h="1654596" w="2446668">
                <a:moveTo>
                  <a:pt x="0" y="0"/>
                </a:moveTo>
                <a:lnTo>
                  <a:pt x="2446667" y="0"/>
                </a:lnTo>
                <a:lnTo>
                  <a:pt x="2446667" y="1654596"/>
                </a:lnTo>
                <a:lnTo>
                  <a:pt x="0" y="16545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943" t="-14434" r="-10913" b="-2452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24279" y="4199307"/>
            <a:ext cx="4244226" cy="4138120"/>
          </a:xfrm>
          <a:custGeom>
            <a:avLst/>
            <a:gdLst/>
            <a:ahLst/>
            <a:cxnLst/>
            <a:rect r="r" b="b" t="t" l="l"/>
            <a:pathLst>
              <a:path h="4138120" w="4244226">
                <a:moveTo>
                  <a:pt x="0" y="0"/>
                </a:moveTo>
                <a:lnTo>
                  <a:pt x="4244226" y="0"/>
                </a:lnTo>
                <a:lnTo>
                  <a:pt x="4244226" y="4138120"/>
                </a:lnTo>
                <a:lnTo>
                  <a:pt x="0" y="41381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681249" y="1754505"/>
            <a:ext cx="4226116" cy="2741693"/>
          </a:xfrm>
          <a:custGeom>
            <a:avLst/>
            <a:gdLst/>
            <a:ahLst/>
            <a:cxnLst/>
            <a:rect r="r" b="b" t="t" l="l"/>
            <a:pathLst>
              <a:path h="2741693" w="4226116">
                <a:moveTo>
                  <a:pt x="0" y="0"/>
                </a:moveTo>
                <a:lnTo>
                  <a:pt x="4226116" y="0"/>
                </a:lnTo>
                <a:lnTo>
                  <a:pt x="4226116" y="2741693"/>
                </a:lnTo>
                <a:lnTo>
                  <a:pt x="0" y="274169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051950" y="7566666"/>
            <a:ext cx="920280" cy="980919"/>
          </a:xfrm>
          <a:custGeom>
            <a:avLst/>
            <a:gdLst/>
            <a:ahLst/>
            <a:cxnLst/>
            <a:rect r="r" b="b" t="t" l="l"/>
            <a:pathLst>
              <a:path h="980919" w="920280">
                <a:moveTo>
                  <a:pt x="0" y="0"/>
                </a:moveTo>
                <a:lnTo>
                  <a:pt x="920281" y="0"/>
                </a:lnTo>
                <a:lnTo>
                  <a:pt x="920281" y="980919"/>
                </a:lnTo>
                <a:lnTo>
                  <a:pt x="0" y="98091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23189" y="933450"/>
            <a:ext cx="7257522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HERE COMES THE JWT MAGIC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0052" y="8981737"/>
            <a:ext cx="881279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Rahul A University Student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02588" y="4540880"/>
            <a:ext cx="205671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Caffeteria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681249" y="3829201"/>
            <a:ext cx="920280" cy="980919"/>
          </a:xfrm>
          <a:custGeom>
            <a:avLst/>
            <a:gdLst/>
            <a:ahLst/>
            <a:cxnLst/>
            <a:rect r="r" b="b" t="t" l="l"/>
            <a:pathLst>
              <a:path h="980919" w="920280">
                <a:moveTo>
                  <a:pt x="0" y="0"/>
                </a:moveTo>
                <a:lnTo>
                  <a:pt x="920280" y="0"/>
                </a:lnTo>
                <a:lnTo>
                  <a:pt x="920280" y="980919"/>
                </a:lnTo>
                <a:lnTo>
                  <a:pt x="0" y="98091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334167" y="7356508"/>
            <a:ext cx="920280" cy="980919"/>
          </a:xfrm>
          <a:custGeom>
            <a:avLst/>
            <a:gdLst/>
            <a:ahLst/>
            <a:cxnLst/>
            <a:rect r="r" b="b" t="t" l="l"/>
            <a:pathLst>
              <a:path h="980919" w="920280">
                <a:moveTo>
                  <a:pt x="0" y="0"/>
                </a:moveTo>
                <a:lnTo>
                  <a:pt x="920280" y="0"/>
                </a:lnTo>
                <a:lnTo>
                  <a:pt x="920280" y="980919"/>
                </a:lnTo>
                <a:lnTo>
                  <a:pt x="0" y="98091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DAGbFCWSo9A</dc:identifier>
  <dcterms:modified xsi:type="dcterms:W3CDTF">2011-08-01T06:04:30Z</dcterms:modified>
  <cp:revision>1</cp:revision>
  <dc:title>Blue Purple Modern Animated Computer Science Presentation</dc:title>
</cp:coreProperties>
</file>